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61" r:id="rId2"/>
    <p:sldId id="260" r:id="rId3"/>
    <p:sldId id="257" r:id="rId4"/>
    <p:sldId id="258" r:id="rId5"/>
    <p:sldId id="264" r:id="rId6"/>
    <p:sldId id="259" r:id="rId7"/>
    <p:sldId id="269" r:id="rId8"/>
    <p:sldId id="262" r:id="rId9"/>
    <p:sldId id="263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1" autoAdjust="0"/>
    <p:restoredTop sz="93554" autoAdjust="0"/>
  </p:normalViewPr>
  <p:slideViewPr>
    <p:cSldViewPr snapToGrid="0">
      <p:cViewPr varScale="1">
        <p:scale>
          <a:sx n="68" d="100"/>
          <a:sy n="68" d="100"/>
        </p:scale>
        <p:origin x="186" y="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6D79A-09B2-462A-AB37-DEE2065DA08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50C76-272C-4C79-AD90-F03D6C7B3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9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50C76-272C-4C79-AD90-F03D6C7B3D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5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2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0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6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4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8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10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8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7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6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8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2D814FA-310E-4BC6-B945-5633F61343A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A16B62B-8611-4E4A-85CA-87C6389E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ABCED-74CF-43D5-A068-B189F842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زنجیره سرما       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C4F60-0562-4717-BD77-0913BAB9F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/>
              <a:t>تعریف :</a:t>
            </a:r>
          </a:p>
          <a:p>
            <a:pPr algn="r" rtl="1"/>
            <a:r>
              <a:rPr lang="fa-IR" sz="2400" dirty="0"/>
              <a:t>به مجموعه تجهیزات و امکاناتی که موجب میشود دمای واکسن از زمان تولید تا زمان مصرف حفظ شود .به دو بخش تقسیم میشود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400" dirty="0"/>
              <a:t> بخش ثابت :سردخانه ،یخچال،ژنراتور</a:t>
            </a:r>
          </a:p>
          <a:p>
            <a:pPr algn="r" rtl="1"/>
            <a:r>
              <a:rPr lang="fa-IR" sz="2400" dirty="0"/>
              <a:t>بخش متحرک:کلدباکس،واکسن کریر،آیس بگ ،اتومبیل سرد خانه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458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DA46-E75D-4EE6-AFA3-E4305CA4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فریز تگ                            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6B813C-AECD-4507-A195-B6EE03648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23" y="1424066"/>
            <a:ext cx="10028419" cy="4961744"/>
          </a:xfrm>
        </p:spPr>
      </p:pic>
    </p:spTree>
    <p:extLst>
      <p:ext uri="{BB962C8B-B14F-4D97-AF65-F5344CB8AC3E}">
        <p14:creationId xmlns:p14="http://schemas.microsoft.com/office/powerpoint/2010/main" val="373683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454B-1A23-4021-A614-10455AAA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فریز تگ                              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999754-C3E1-46C5-B78A-9A723BB86D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3" y="1514007"/>
            <a:ext cx="5032778" cy="448205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04EC87-839F-48A1-AD9F-62FC572184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14007"/>
            <a:ext cx="5480154" cy="4482059"/>
          </a:xfrm>
        </p:spPr>
      </p:pic>
    </p:spTree>
    <p:extLst>
      <p:ext uri="{BB962C8B-B14F-4D97-AF65-F5344CB8AC3E}">
        <p14:creationId xmlns:p14="http://schemas.microsoft.com/office/powerpoint/2010/main" val="56534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CF13-99B9-44BB-BEC7-2F2B3654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چگونگی کنترل و تنظیم دمای یخچال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00C5B-B281-4296-8A30-7089F675B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sz="2400" dirty="0"/>
              <a:t>پایش درجه حرارت یخچال 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400" dirty="0"/>
              <a:t>اگر درجه حرارت بالاتر از 8درجه سانتی گراد بود(بررسی </a:t>
            </a:r>
            <a:r>
              <a:rPr lang="en-US" sz="2400" dirty="0"/>
              <a:t>VVM </a:t>
            </a:r>
            <a:r>
              <a:rPr lang="fa-IR" sz="2400" dirty="0"/>
              <a:t>واکسن ها)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400" dirty="0"/>
              <a:t>اگر درجه حرارت کمتر از2 درجه سانتی گراد بود (انجام </a:t>
            </a:r>
            <a:r>
              <a:rPr lang="en-US" sz="2400" dirty="0"/>
              <a:t>SHAKE TEST</a:t>
            </a:r>
            <a:r>
              <a:rPr lang="fa-IR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912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A604-D9F0-43D0-9D5C-68934A12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پوشه زنجیره سرما     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26C33-9EC9-4B98-BC81-5F3EF80E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000" dirty="0"/>
              <a:t>فرم پایش دمای یخچال :فرم به امضاء و تایید مقام مافوق رسانده شود . در پشت فرم صورت جلسه دمایی انتهای ماه نوشته شود .         </a:t>
            </a:r>
          </a:p>
          <a:p>
            <a:pPr algn="r" rtl="1"/>
            <a:endParaRPr lang="fa-IR" sz="2000" dirty="0"/>
          </a:p>
          <a:p>
            <a:pPr algn="r" rtl="1"/>
            <a:r>
              <a:rPr lang="fa-IR" sz="2000" dirty="0"/>
              <a:t>فرم درخواست واکسن :تمامی ستون ها(شماره سریال ،تاریخ انقضا ،موجودی،افراد واجد شرایط و..) به طور کامل تکمیل گردد . در مرکز به امضای پزشک رسانده شود .کاردان زمان تحویل واکسن قسمت تحویل دهنده را به طور کامل تکمیل کند .واکسن جهت دپو درخواست داده نشود حتی در زمان کمبود واکسن .</a:t>
            </a:r>
          </a:p>
          <a:p>
            <a:pPr algn="r" rtl="1"/>
            <a:endParaRPr lang="fa-IR" sz="2000" dirty="0"/>
          </a:p>
          <a:p>
            <a:pPr algn="r" rtl="1"/>
            <a:r>
              <a:rPr lang="fa-IR" sz="2000" dirty="0"/>
              <a:t>فرم پیامدهای اضطراری :هرگونه قطع برق ،نقص فنی(صدای غیر طبیعی-یک سره کار کردن یخچال –برفک زیاد –نوسانات دمایی یخچال و....) ،برفک زدایی در این فرم ثبت گردد.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445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9098-39A3-43B8-A73B-BC0B2FE8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یخچال واکسن        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F05E5-F223-41F2-9848-C504BC5F0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/>
              <a:t>انتخاب مکان مناسب برای یخچال واکسن و داشتن محافظ اختصاصی</a:t>
            </a:r>
          </a:p>
          <a:p>
            <a:pPr algn="r" rtl="1"/>
            <a:r>
              <a:rPr lang="fa-IR" sz="2400" dirty="0"/>
              <a:t>نصب فرم های مربوطه بر روی درب یخچال </a:t>
            </a:r>
          </a:p>
          <a:p>
            <a:pPr algn="r" rtl="1"/>
            <a:r>
              <a:rPr lang="fa-IR" sz="2400" dirty="0"/>
              <a:t>برفک زدایی یخچال و نحوه برفک زدایی </a:t>
            </a:r>
          </a:p>
          <a:p>
            <a:pPr algn="r" rtl="1"/>
            <a:r>
              <a:rPr lang="fa-IR" sz="2400" dirty="0"/>
              <a:t>چیدمان واکسن وآیس بگ ها و برچسب گذاری سبدها </a:t>
            </a:r>
          </a:p>
          <a:p>
            <a:pPr algn="r" rtl="1"/>
            <a:endParaRPr lang="fa-IR" sz="2400" dirty="0"/>
          </a:p>
          <a:p>
            <a:pPr algn="r" rtl="1"/>
            <a:endParaRPr lang="fa-IR" sz="2400" dirty="0"/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055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AD80-6B86-4403-B8B6-75F474FB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پوستر مخصوص درب یخچال واکسن      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B27D1-E7D2-4043-9B16-C050D6F2A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2603499"/>
            <a:ext cx="9073662" cy="4106789"/>
          </a:xfrm>
        </p:spPr>
      </p:pic>
    </p:spTree>
    <p:extLst>
      <p:ext uri="{BB962C8B-B14F-4D97-AF65-F5344CB8AC3E}">
        <p14:creationId xmlns:p14="http://schemas.microsoft.com/office/powerpoint/2010/main" val="311040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E7C8-E528-4868-BA85-1746CD46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فرم پاسخ به فوریت جهت نصب بر روی درب یخچال                 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A401BF-2693-4F78-92C9-24690B297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603500"/>
            <a:ext cx="10142805" cy="4458482"/>
          </a:xfrm>
        </p:spPr>
      </p:pic>
    </p:spTree>
    <p:extLst>
      <p:ext uri="{BB962C8B-B14F-4D97-AF65-F5344CB8AC3E}">
        <p14:creationId xmlns:p14="http://schemas.microsoft.com/office/powerpoint/2010/main" val="193925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CE9A-7794-40DA-9158-2A5C54A4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نمودار پایش دمای یخچال                  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796EA7-992C-4DE7-880F-1C7D00BA1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2700996"/>
            <a:ext cx="8413171" cy="3770141"/>
          </a:xfrm>
        </p:spPr>
      </p:pic>
    </p:spTree>
    <p:extLst>
      <p:ext uri="{BB962C8B-B14F-4D97-AF65-F5344CB8AC3E}">
        <p14:creationId xmlns:p14="http://schemas.microsoft.com/office/powerpoint/2010/main" val="82597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0D87-C262-491A-A144-52D03321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یخچال واکسن                       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90CEF-D22F-48B9-839D-F903798D7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603500"/>
            <a:ext cx="8761413" cy="3712894"/>
          </a:xfrm>
        </p:spPr>
      </p:pic>
    </p:spTree>
    <p:extLst>
      <p:ext uri="{BB962C8B-B14F-4D97-AF65-F5344CB8AC3E}">
        <p14:creationId xmlns:p14="http://schemas.microsoft.com/office/powerpoint/2010/main" val="418455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4904-2407-49DD-B61C-7A185A81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کلد باکس و واکسن کریر                  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7A10A2-15B3-40FF-9995-9184A2609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3" b="-1"/>
          <a:stretch/>
        </p:blipFill>
        <p:spPr>
          <a:xfrm>
            <a:off x="928468" y="2113613"/>
            <a:ext cx="9312812" cy="4385661"/>
          </a:xfrm>
        </p:spPr>
      </p:pic>
    </p:spTree>
    <p:extLst>
      <p:ext uri="{BB962C8B-B14F-4D97-AF65-F5344CB8AC3E}">
        <p14:creationId xmlns:p14="http://schemas.microsoft.com/office/powerpoint/2010/main" val="229021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52D2-ACA3-4BDF-AD8D-3022104E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             آیس بگ ، کلد باکس و واکسن کریر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F872-B1BF-4046-8C76-91946811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/>
              <a:t>نحوه فریز کردن واستفاده ازآیس بگ</a:t>
            </a:r>
          </a:p>
          <a:p>
            <a:pPr algn="r" rtl="1"/>
            <a:r>
              <a:rPr lang="fa-IR" sz="2000" dirty="0"/>
              <a:t>کلد باکس دارای دیواره و درب ضخیم می باشد وبرای حمل مقدار زیادی واکسن به کار میرود.فوم پد را ته کلد باکس می گذاریم </a:t>
            </a:r>
          </a:p>
          <a:p>
            <a:pPr algn="r" rtl="1"/>
            <a:r>
              <a:rPr lang="fa-IR" sz="2000" dirty="0"/>
              <a:t>واکسن کریر از کلد باکس کوچکتر میباشدودارای فضای مجزا جهت جاسازی کیسه های یخ می باشد . فوم پد روی کیسه یخ می گذاریم </a:t>
            </a:r>
          </a:p>
          <a:p>
            <a:pPr algn="r" rtl="1"/>
            <a:r>
              <a:rPr lang="en-US" sz="2000" dirty="0"/>
              <a:t>Foam pad </a:t>
            </a:r>
            <a:r>
              <a:rPr lang="fa-IR" sz="2000" dirty="0"/>
              <a:t>یک اسفنج نرم می باشد که بالای کیسه های یخ در درب واکسن کریر قرار می گیرد ،دارای شکاف گرد به اندازه ویال واکسن می باشد و واکسن ها در هنگام واکسیناسیون در ان شکاف گذاشته می شوند .</a:t>
            </a:r>
          </a:p>
          <a:p>
            <a:pPr algn="r" rtl="1"/>
            <a:r>
              <a:rPr lang="fa-IR" sz="2000" dirty="0"/>
              <a:t>نحوه آماده سازی کلد باکس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226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6903-3B7B-426B-9C10-8DC7600C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ابزارهای نظارتی زنجیره سرما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7240C-3515-4AA4-A825-D10E9F628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000" b="1" dirty="0"/>
              <a:t>CCM</a:t>
            </a:r>
          </a:p>
          <a:p>
            <a:pPr algn="r" rtl="1"/>
            <a:r>
              <a:rPr lang="en-US" sz="2000" b="1" dirty="0"/>
              <a:t>VVM</a:t>
            </a:r>
          </a:p>
          <a:p>
            <a:pPr algn="r" rtl="1"/>
            <a:r>
              <a:rPr lang="en-US" sz="2000" b="1" dirty="0"/>
              <a:t>Freeze watch</a:t>
            </a:r>
          </a:p>
          <a:p>
            <a:pPr algn="r" rtl="1"/>
            <a:r>
              <a:rPr lang="en-US" sz="2000" b="1" dirty="0"/>
              <a:t>Freeze  tag</a:t>
            </a:r>
          </a:p>
          <a:p>
            <a:pPr algn="r" rtl="1"/>
            <a:r>
              <a:rPr lang="fa-IR" sz="2000" b="1" dirty="0"/>
              <a:t>دماسنج ها </a:t>
            </a:r>
          </a:p>
          <a:p>
            <a:pPr algn="r" rtl="1"/>
            <a:r>
              <a:rPr lang="fa-IR" sz="2000" b="1" dirty="0"/>
              <a:t> ترموگراف ها </a:t>
            </a:r>
            <a:br>
              <a:rPr lang="fa-IR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95749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474</TotalTime>
  <Words>411</Words>
  <Application>Microsoft Office PowerPoint</Application>
  <PresentationFormat>Widescreen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زنجیره سرما                          </vt:lpstr>
      <vt:lpstr>یخچال واکسن                           </vt:lpstr>
      <vt:lpstr>پوستر مخصوص درب یخچال واکسن        </vt:lpstr>
      <vt:lpstr>فرم پاسخ به فوریت جهت نصب بر روی درب یخچال                   </vt:lpstr>
      <vt:lpstr>نمودار پایش دمای یخچال                    </vt:lpstr>
      <vt:lpstr>یخچال واکسن                         </vt:lpstr>
      <vt:lpstr>کلد باکس و واکسن کریر                    </vt:lpstr>
      <vt:lpstr>             آیس بگ ، کلد باکس و واکسن کریر                </vt:lpstr>
      <vt:lpstr>ابزارهای نظارتی زنجیره سرما                </vt:lpstr>
      <vt:lpstr>فریز تگ                              </vt:lpstr>
      <vt:lpstr>فریز تگ                               </vt:lpstr>
      <vt:lpstr>چگونگی کنترل و تنظیم دمای یخچال           </vt:lpstr>
      <vt:lpstr>پوشه زنجیره سرما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پوستر مخصوص درب یخچال واکسن        </dc:title>
  <dc:creator>زهرا عربپوررق ابادی</dc:creator>
  <cp:lastModifiedBy>زهرا عربپوررق ابادی</cp:lastModifiedBy>
  <cp:revision>41</cp:revision>
  <dcterms:created xsi:type="dcterms:W3CDTF">2023-09-19T06:18:59Z</dcterms:created>
  <dcterms:modified xsi:type="dcterms:W3CDTF">2023-09-25T03:58:22Z</dcterms:modified>
</cp:coreProperties>
</file>